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61" r:id="rId3"/>
    <p:sldId id="262" r:id="rId4"/>
    <p:sldId id="257" r:id="rId5"/>
    <p:sldId id="263" r:id="rId6"/>
    <p:sldId id="258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 bwMode="gray">
          <a:xfrm>
            <a:off x="11393715" y="5873327"/>
            <a:ext cx="798285" cy="987315"/>
          </a:xfrm>
          <a:custGeom>
            <a:avLst/>
            <a:gdLst>
              <a:gd name="connsiteX0" fmla="*/ 587828 w 598714"/>
              <a:gd name="connsiteY0" fmla="*/ 0 h 979714"/>
              <a:gd name="connsiteX1" fmla="*/ 598714 w 598714"/>
              <a:gd name="connsiteY1" fmla="*/ 979714 h 979714"/>
              <a:gd name="connsiteX2" fmla="*/ 174171 w 598714"/>
              <a:gd name="connsiteY2" fmla="*/ 968828 h 979714"/>
              <a:gd name="connsiteX3" fmla="*/ 0 w 598714"/>
              <a:gd name="connsiteY3" fmla="*/ 185057 h 979714"/>
              <a:gd name="connsiteX4" fmla="*/ 587828 w 598714"/>
              <a:gd name="connsiteY4" fmla="*/ 0 h 979714"/>
              <a:gd name="connsiteX0" fmla="*/ 595944 w 598714"/>
              <a:gd name="connsiteY0" fmla="*/ 0 h 984674"/>
              <a:gd name="connsiteX1" fmla="*/ 598714 w 598714"/>
              <a:gd name="connsiteY1" fmla="*/ 984674 h 984674"/>
              <a:gd name="connsiteX2" fmla="*/ 174171 w 598714"/>
              <a:gd name="connsiteY2" fmla="*/ 973788 h 984674"/>
              <a:gd name="connsiteX3" fmla="*/ 0 w 598714"/>
              <a:gd name="connsiteY3" fmla="*/ 190017 h 984674"/>
              <a:gd name="connsiteX4" fmla="*/ 595944 w 598714"/>
              <a:gd name="connsiteY4" fmla="*/ 0 h 984674"/>
              <a:gd name="connsiteX0" fmla="*/ 595944 w 598714"/>
              <a:gd name="connsiteY0" fmla="*/ 0 h 987315"/>
              <a:gd name="connsiteX1" fmla="*/ 598714 w 598714"/>
              <a:gd name="connsiteY1" fmla="*/ 984674 h 987315"/>
              <a:gd name="connsiteX2" fmla="*/ 179582 w 598714"/>
              <a:gd name="connsiteY2" fmla="*/ 987315 h 987315"/>
              <a:gd name="connsiteX3" fmla="*/ 0 w 598714"/>
              <a:gd name="connsiteY3" fmla="*/ 190017 h 987315"/>
              <a:gd name="connsiteX4" fmla="*/ 595944 w 598714"/>
              <a:gd name="connsiteY4" fmla="*/ 0 h 987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714" h="987315">
                <a:moveTo>
                  <a:pt x="595944" y="0"/>
                </a:moveTo>
                <a:cubicBezTo>
                  <a:pt x="596867" y="328225"/>
                  <a:pt x="597791" y="656449"/>
                  <a:pt x="598714" y="984674"/>
                </a:cubicBezTo>
                <a:lnTo>
                  <a:pt x="179582" y="987315"/>
                </a:lnTo>
                <a:lnTo>
                  <a:pt x="0" y="190017"/>
                </a:lnTo>
                <a:lnTo>
                  <a:pt x="5959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Freeform 15"/>
          <p:cNvSpPr/>
          <p:nvPr/>
        </p:nvSpPr>
        <p:spPr bwMode="gray">
          <a:xfrm>
            <a:off x="10406744" y="2677887"/>
            <a:ext cx="1790009" cy="3298371"/>
          </a:xfrm>
          <a:custGeom>
            <a:avLst/>
            <a:gdLst>
              <a:gd name="connsiteX0" fmla="*/ 0 w 1338943"/>
              <a:gd name="connsiteY0" fmla="*/ 206828 h 3298371"/>
              <a:gd name="connsiteX1" fmla="*/ 1338943 w 1338943"/>
              <a:gd name="connsiteY1" fmla="*/ 0 h 3298371"/>
              <a:gd name="connsiteX2" fmla="*/ 1328057 w 1338943"/>
              <a:gd name="connsiteY2" fmla="*/ 3102428 h 3298371"/>
              <a:gd name="connsiteX3" fmla="*/ 718457 w 1338943"/>
              <a:gd name="connsiteY3" fmla="*/ 3298371 h 3298371"/>
              <a:gd name="connsiteX4" fmla="*/ 0 w 1338943"/>
              <a:gd name="connsiteY4" fmla="*/ 206828 h 3298371"/>
              <a:gd name="connsiteX0" fmla="*/ 0 w 1342507"/>
              <a:gd name="connsiteY0" fmla="*/ 206828 h 3298371"/>
              <a:gd name="connsiteX1" fmla="*/ 1338943 w 1342507"/>
              <a:gd name="connsiteY1" fmla="*/ 0 h 3298371"/>
              <a:gd name="connsiteX2" fmla="*/ 1338878 w 1342507"/>
              <a:gd name="connsiteY2" fmla="*/ 3097919 h 3298371"/>
              <a:gd name="connsiteX3" fmla="*/ 718457 w 1342507"/>
              <a:gd name="connsiteY3" fmla="*/ 3298371 h 3298371"/>
              <a:gd name="connsiteX4" fmla="*/ 0 w 1342507"/>
              <a:gd name="connsiteY4" fmla="*/ 206828 h 329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2507" h="3298371">
                <a:moveTo>
                  <a:pt x="0" y="206828"/>
                </a:moveTo>
                <a:lnTo>
                  <a:pt x="1338943" y="0"/>
                </a:lnTo>
                <a:cubicBezTo>
                  <a:pt x="1335314" y="1034143"/>
                  <a:pt x="1342507" y="2063776"/>
                  <a:pt x="1338878" y="3097919"/>
                </a:cubicBezTo>
                <a:lnTo>
                  <a:pt x="718457" y="3298371"/>
                </a:lnTo>
                <a:lnTo>
                  <a:pt x="0" y="20682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Freeform 14"/>
          <p:cNvSpPr/>
          <p:nvPr/>
        </p:nvSpPr>
        <p:spPr bwMode="gray">
          <a:xfrm>
            <a:off x="-14515" y="2917372"/>
            <a:ext cx="11509829" cy="3940629"/>
          </a:xfrm>
          <a:custGeom>
            <a:avLst/>
            <a:gdLst>
              <a:gd name="connsiteX0" fmla="*/ 0 w 8632372"/>
              <a:gd name="connsiteY0" fmla="*/ 3940629 h 3940629"/>
              <a:gd name="connsiteX1" fmla="*/ 2732315 w 8632372"/>
              <a:gd name="connsiteY1" fmla="*/ 783772 h 3940629"/>
              <a:gd name="connsiteX2" fmla="*/ 7696200 w 8632372"/>
              <a:gd name="connsiteY2" fmla="*/ 0 h 3940629"/>
              <a:gd name="connsiteX3" fmla="*/ 8632372 w 8632372"/>
              <a:gd name="connsiteY3" fmla="*/ 3940629 h 3940629"/>
              <a:gd name="connsiteX4" fmla="*/ 0 w 8632372"/>
              <a:gd name="connsiteY4" fmla="*/ 3940629 h 394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2372" h="3940629">
                <a:moveTo>
                  <a:pt x="0" y="3940629"/>
                </a:moveTo>
                <a:lnTo>
                  <a:pt x="2732315" y="783772"/>
                </a:lnTo>
                <a:lnTo>
                  <a:pt x="7696200" y="0"/>
                </a:lnTo>
                <a:lnTo>
                  <a:pt x="8632372" y="3940629"/>
                </a:lnTo>
                <a:lnTo>
                  <a:pt x="0" y="3940629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865632" y="6419088"/>
            <a:ext cx="10460736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>
          <a:xfrm>
            <a:off x="11558016" y="6419088"/>
            <a:ext cx="633984" cy="365760"/>
          </a:xfrm>
        </p:spPr>
        <p:txBody>
          <a:bodyPr/>
          <a:lstStyle/>
          <a:p>
            <a:fld id="{7947A4B6-CD23-4A38-9348-4D2EE33272B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Freeform 8"/>
          <p:cNvSpPr/>
          <p:nvPr/>
        </p:nvSpPr>
        <p:spPr bwMode="gray">
          <a:xfrm>
            <a:off x="2363433" y="1"/>
            <a:ext cx="1747915" cy="1115627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0936" h="1115627">
                <a:moveTo>
                  <a:pt x="0" y="0"/>
                </a:moveTo>
                <a:lnTo>
                  <a:pt x="435006" y="1115627"/>
                </a:lnTo>
                <a:lnTo>
                  <a:pt x="1310936" y="645111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Freeform 7"/>
          <p:cNvSpPr/>
          <p:nvPr/>
        </p:nvSpPr>
        <p:spPr bwMode="gray">
          <a:xfrm>
            <a:off x="-7890" y="1"/>
            <a:ext cx="2693033" cy="1452979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Freeform 10"/>
          <p:cNvSpPr/>
          <p:nvPr/>
        </p:nvSpPr>
        <p:spPr bwMode="gray">
          <a:xfrm>
            <a:off x="-4175" y="895611"/>
            <a:ext cx="2875420" cy="1399784"/>
          </a:xfrm>
          <a:custGeom>
            <a:avLst/>
            <a:gdLst>
              <a:gd name="connsiteX0" fmla="*/ 2048006 w 2148214"/>
              <a:gd name="connsiteY0" fmla="*/ 0 h 1399784"/>
              <a:gd name="connsiteX1" fmla="*/ 2148214 w 2148214"/>
              <a:gd name="connsiteY1" fmla="*/ 253652 h 1399784"/>
              <a:gd name="connsiteX2" fmla="*/ 0 w 2148214"/>
              <a:gd name="connsiteY2" fmla="*/ 1399784 h 1399784"/>
              <a:gd name="connsiteX3" fmla="*/ 0 w 2148214"/>
              <a:gd name="connsiteY3" fmla="*/ 676405 h 1399784"/>
              <a:gd name="connsiteX4" fmla="*/ 2048006 w 2148214"/>
              <a:gd name="connsiteY4" fmla="*/ 0 h 1399784"/>
              <a:gd name="connsiteX0" fmla="*/ 2048006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48006 w 2156565"/>
              <a:gd name="connsiteY4" fmla="*/ 0 h 1399784"/>
              <a:gd name="connsiteX0" fmla="*/ 2060532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60532 w 2156565"/>
              <a:gd name="connsiteY4" fmla="*/ 0 h 139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6565" h="1399784">
                <a:moveTo>
                  <a:pt x="2060532" y="0"/>
                </a:moveTo>
                <a:lnTo>
                  <a:pt x="2156565" y="247389"/>
                </a:lnTo>
                <a:lnTo>
                  <a:pt x="0" y="1399784"/>
                </a:lnTo>
                <a:lnTo>
                  <a:pt x="0" y="676405"/>
                </a:lnTo>
                <a:lnTo>
                  <a:pt x="206053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>
          <a:xfrm>
            <a:off x="48768" y="36576"/>
            <a:ext cx="2474976" cy="365760"/>
          </a:xfrm>
        </p:spPr>
        <p:txBody>
          <a:bodyPr/>
          <a:lstStyle/>
          <a:p>
            <a:fld id="{6904CFA8-6D8A-4B6E-AE2D-7C0E4C9955D7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18" name="Oval 17"/>
          <p:cNvSpPr/>
          <p:nvPr/>
        </p:nvSpPr>
        <p:spPr bwMode="gray">
          <a:xfrm>
            <a:off x="10119360" y="283464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Oval 18"/>
          <p:cNvSpPr/>
          <p:nvPr/>
        </p:nvSpPr>
        <p:spPr bwMode="gray">
          <a:xfrm>
            <a:off x="10728960" y="283464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Oval 19"/>
          <p:cNvSpPr/>
          <p:nvPr/>
        </p:nvSpPr>
        <p:spPr bwMode="gray">
          <a:xfrm>
            <a:off x="11338560" y="283464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902208" y="1755648"/>
            <a:ext cx="10363200" cy="1069848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902208" y="2834640"/>
            <a:ext cx="8583168" cy="59436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413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128016"/>
            <a:ext cx="8193024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527048"/>
            <a:ext cx="10972800" cy="459943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4CFA8-6D8A-4B6E-AE2D-7C0E4C9955D7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7A4B6-CD23-4A38-9348-4D2EE33272B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237584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/>
        </p:nvSpPr>
        <p:spPr bwMode="gray">
          <a:xfrm flipH="1" flipV="1">
            <a:off x="9025831" y="6204296"/>
            <a:ext cx="1137093" cy="653704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  <a:gd name="connsiteX0" fmla="*/ 0 w 1310936"/>
              <a:gd name="connsiteY0" fmla="*/ 0 h 1063415"/>
              <a:gd name="connsiteX1" fmla="*/ 414592 w 1310936"/>
              <a:gd name="connsiteY1" fmla="*/ 1063415 h 1063415"/>
              <a:gd name="connsiteX2" fmla="*/ 1310936 w 1310936"/>
              <a:gd name="connsiteY2" fmla="*/ 645111 h 1063415"/>
              <a:gd name="connsiteX3" fmla="*/ 1222159 w 1310936"/>
              <a:gd name="connsiteY3" fmla="*/ 0 h 1063415"/>
              <a:gd name="connsiteX4" fmla="*/ 0 w 1310936"/>
              <a:gd name="connsiteY4" fmla="*/ 0 h 1063415"/>
              <a:gd name="connsiteX0" fmla="*/ 0 w 1328969"/>
              <a:gd name="connsiteY0" fmla="*/ 0 h 1063415"/>
              <a:gd name="connsiteX1" fmla="*/ 414592 w 1328969"/>
              <a:gd name="connsiteY1" fmla="*/ 1063415 h 1063415"/>
              <a:gd name="connsiteX2" fmla="*/ 1328969 w 1328969"/>
              <a:gd name="connsiteY2" fmla="*/ 764808 h 1063415"/>
              <a:gd name="connsiteX3" fmla="*/ 1222159 w 1328969"/>
              <a:gd name="connsiteY3" fmla="*/ 0 h 1063415"/>
              <a:gd name="connsiteX4" fmla="*/ 0 w 1328969"/>
              <a:gd name="connsiteY4" fmla="*/ 0 h 1063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8969" h="1063415">
                <a:moveTo>
                  <a:pt x="0" y="0"/>
                </a:moveTo>
                <a:lnTo>
                  <a:pt x="414592" y="1063415"/>
                </a:lnTo>
                <a:lnTo>
                  <a:pt x="1328969" y="764808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Freeform 12"/>
          <p:cNvSpPr/>
          <p:nvPr/>
        </p:nvSpPr>
        <p:spPr bwMode="gray">
          <a:xfrm flipH="1" flipV="1">
            <a:off x="9882508" y="5623560"/>
            <a:ext cx="2316480" cy="1234440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7" name="Group 6"/>
          <p:cNvGrpSpPr/>
          <p:nvPr/>
        </p:nvGrpSpPr>
        <p:grpSpPr bwMode="gray">
          <a:xfrm>
            <a:off x="-7891" y="0"/>
            <a:ext cx="3206496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gray">
          <a:xfrm>
            <a:off x="9339072" y="274639"/>
            <a:ext cx="224332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gray">
          <a:xfrm>
            <a:off x="609600" y="274639"/>
            <a:ext cx="8534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609600" y="6583680"/>
            <a:ext cx="2844800" cy="228600"/>
          </a:xfrm>
        </p:spPr>
        <p:txBody>
          <a:bodyPr/>
          <a:lstStyle/>
          <a:p>
            <a:fld id="{6904CFA8-6D8A-4B6E-AE2D-7C0E4C9955D7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3560064" y="6583680"/>
            <a:ext cx="5486400" cy="2286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>
          <a:xfrm>
            <a:off x="9351264" y="6583680"/>
            <a:ext cx="609600" cy="228600"/>
          </a:xfrm>
        </p:spPr>
        <p:txBody>
          <a:bodyPr/>
          <a:lstStyle/>
          <a:p>
            <a:fld id="{7947A4B6-CD23-4A38-9348-4D2EE33272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288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7048"/>
            <a:ext cx="10972800" cy="459943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4CFA8-6D8A-4B6E-AE2D-7C0E4C9955D7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7A4B6-CD23-4A38-9348-4D2EE33272B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883122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3438145"/>
            <a:ext cx="10314432" cy="135293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2706624" y="1929384"/>
            <a:ext cx="8558784" cy="1499616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4CFA8-6D8A-4B6E-AE2D-7C0E4C9955D7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7A4B6-CD23-4A38-9348-4D2EE33272B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10119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6215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22311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258942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73152"/>
            <a:ext cx="8193024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4CFA8-6D8A-4B6E-AE2D-7C0E4C9955D7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7A4B6-CD23-4A38-9348-4D2EE33272B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Oval 7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901012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97408" y="1426464"/>
            <a:ext cx="5388864" cy="786384"/>
          </a:xfrm>
        </p:spPr>
        <p:txBody>
          <a:bodyPr anchor="b"/>
          <a:lstStyle>
            <a:lvl1pPr marL="0" indent="0">
              <a:buFont typeface="Arial" pitchFamily="34" charset="0"/>
              <a:buNone/>
              <a:defRPr sz="2400" b="1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7408" y="2240280"/>
            <a:ext cx="5401056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132576" y="1426464"/>
            <a:ext cx="5388864" cy="786384"/>
          </a:xfrm>
        </p:spPr>
        <p:txBody>
          <a:bodyPr anchor="b"/>
          <a:lstStyle>
            <a:lvl1pPr marL="0" indent="0">
              <a:buNone/>
              <a:defRPr sz="2400" b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32576" y="2240280"/>
            <a:ext cx="5401056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4CFA8-6D8A-4B6E-AE2D-7C0E4C9955D7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7A4B6-CD23-4A38-9348-4D2EE33272B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Oval 9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Oval 13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Oval 14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64" y="73152"/>
            <a:ext cx="93390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51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64" y="109728"/>
            <a:ext cx="9339072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4CFA8-6D8A-4B6E-AE2D-7C0E4C9955D7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7A4B6-CD23-4A38-9348-4D2EE33272B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Oval 5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Oval 6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935841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4CFA8-6D8A-4B6E-AE2D-7C0E4C9955D7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7A4B6-CD23-4A38-9348-4D2EE33272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935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 bwMode="gray">
          <a:xfrm>
            <a:off x="-7891" y="0"/>
            <a:ext cx="3206496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767071" y="411480"/>
            <a:ext cx="6864096" cy="116205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64208"/>
            <a:ext cx="6815667" cy="470001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53440" y="1664208"/>
            <a:ext cx="3767328" cy="4690872"/>
          </a:xfrm>
          <a:solidFill>
            <a:schemeClr val="accent6">
              <a:lumMod val="60000"/>
              <a:lumOff val="40000"/>
            </a:schemeClr>
          </a:solidFill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6343" y="6583680"/>
            <a:ext cx="2844800" cy="228600"/>
          </a:xfrm>
        </p:spPr>
        <p:txBody>
          <a:bodyPr/>
          <a:lstStyle/>
          <a:p>
            <a:fld id="{6904CFA8-6D8A-4B6E-AE2D-7C0E4C9955D7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759200" y="6583680"/>
            <a:ext cx="6705600" cy="2286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7A4B6-CD23-4A38-9348-4D2EE33272B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Oval 10"/>
          <p:cNvSpPr/>
          <p:nvPr/>
        </p:nvSpPr>
        <p:spPr bwMode="gray">
          <a:xfrm>
            <a:off x="30114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36210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 bwMode="gray">
          <a:xfrm>
            <a:off x="42306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360000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146048" y="502920"/>
            <a:ext cx="10204704" cy="566928"/>
          </a:xfrm>
        </p:spPr>
        <p:txBody>
          <a:bodyPr anchor="ctr">
            <a:normAutofit/>
          </a:bodyPr>
          <a:lstStyle>
            <a:lvl1pPr algn="l"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46048" y="1170432"/>
            <a:ext cx="10192512" cy="4114800"/>
          </a:xfrm>
          <a:solidFill>
            <a:schemeClr val="accent6">
              <a:lumMod val="20000"/>
              <a:lumOff val="8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black">
          <a:xfrm>
            <a:off x="1146048" y="5385816"/>
            <a:ext cx="10204704" cy="78638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4CFA8-6D8A-4B6E-AE2D-7C0E4C9955D7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7A4B6-CD23-4A38-9348-4D2EE33272B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Oval 7"/>
          <p:cNvSpPr/>
          <p:nvPr/>
        </p:nvSpPr>
        <p:spPr bwMode="gray">
          <a:xfrm>
            <a:off x="621792" y="658368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621792" y="5440680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488155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16" name="Freeform 15"/>
          <p:cNvSpPr/>
          <p:nvPr/>
        </p:nvSpPr>
        <p:spPr bwMode="gray">
          <a:xfrm>
            <a:off x="-1" y="6229431"/>
            <a:ext cx="1822764" cy="20984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7073" h="209846">
                <a:moveTo>
                  <a:pt x="0" y="0"/>
                </a:moveTo>
                <a:lnTo>
                  <a:pt x="1230086" y="21771"/>
                </a:lnTo>
                <a:lnTo>
                  <a:pt x="1367073" y="143886"/>
                </a:lnTo>
                <a:lnTo>
                  <a:pt x="521760" y="146472"/>
                </a:lnTo>
                <a:lnTo>
                  <a:pt x="507856" y="209846"/>
                </a:lnTo>
                <a:lnTo>
                  <a:pt x="1833" y="2083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Freeform 16"/>
          <p:cNvSpPr/>
          <p:nvPr/>
        </p:nvSpPr>
        <p:spPr bwMode="gray">
          <a:xfrm>
            <a:off x="749" y="6469524"/>
            <a:ext cx="1451972" cy="388477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8979" h="388477">
                <a:moveTo>
                  <a:pt x="310" y="697"/>
                </a:moveTo>
                <a:lnTo>
                  <a:pt x="498339" y="0"/>
                </a:lnTo>
                <a:lnTo>
                  <a:pt x="464654" y="104880"/>
                </a:lnTo>
                <a:lnTo>
                  <a:pt x="1028546" y="104448"/>
                </a:lnTo>
                <a:lnTo>
                  <a:pt x="1088979" y="388477"/>
                </a:lnTo>
                <a:lnTo>
                  <a:pt x="1035" y="386331"/>
                </a:lnTo>
                <a:cubicBezTo>
                  <a:pt x="0" y="256993"/>
                  <a:pt x="1345" y="130035"/>
                  <a:pt x="310" y="6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Freeform 17"/>
          <p:cNvSpPr/>
          <p:nvPr/>
        </p:nvSpPr>
        <p:spPr bwMode="gray">
          <a:xfrm>
            <a:off x="668880" y="6389202"/>
            <a:ext cx="6048469" cy="160684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6352" h="369387">
                <a:moveTo>
                  <a:pt x="48436" y="0"/>
                </a:moveTo>
                <a:lnTo>
                  <a:pt x="4536352" y="26326"/>
                </a:lnTo>
                <a:lnTo>
                  <a:pt x="4472120" y="299405"/>
                </a:lnTo>
                <a:lnTo>
                  <a:pt x="0" y="369388"/>
                </a:lnTo>
                <a:lnTo>
                  <a:pt x="48436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Freeform 18"/>
          <p:cNvSpPr/>
          <p:nvPr/>
        </p:nvSpPr>
        <p:spPr bwMode="gray">
          <a:xfrm>
            <a:off x="1411361" y="6550388"/>
            <a:ext cx="9519352" cy="318498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48436 w 4536352"/>
              <a:gd name="connsiteY0" fmla="*/ 0 h 369388"/>
              <a:gd name="connsiteX1" fmla="*/ 4536352 w 4536352"/>
              <a:gd name="connsiteY1" fmla="*/ 26326 h 369388"/>
              <a:gd name="connsiteX2" fmla="*/ 4507345 w 4536352"/>
              <a:gd name="connsiteY2" fmla="*/ 341536 h 369388"/>
              <a:gd name="connsiteX3" fmla="*/ 0 w 4536352"/>
              <a:gd name="connsiteY3" fmla="*/ 369388 h 369388"/>
              <a:gd name="connsiteX4" fmla="*/ 48436 w 4536352"/>
              <a:gd name="connsiteY4" fmla="*/ 0 h 369388"/>
              <a:gd name="connsiteX0" fmla="*/ 0 w 4601879"/>
              <a:gd name="connsiteY0" fmla="*/ 52440 h 343062"/>
              <a:gd name="connsiteX1" fmla="*/ 4601879 w 4601879"/>
              <a:gd name="connsiteY1" fmla="*/ 0 h 343062"/>
              <a:gd name="connsiteX2" fmla="*/ 4572872 w 4601879"/>
              <a:gd name="connsiteY2" fmla="*/ 315210 h 343062"/>
              <a:gd name="connsiteX3" fmla="*/ 65527 w 4601879"/>
              <a:gd name="connsiteY3" fmla="*/ 343062 h 343062"/>
              <a:gd name="connsiteX4" fmla="*/ 0 w 4601879"/>
              <a:gd name="connsiteY4" fmla="*/ 52440 h 343062"/>
              <a:gd name="connsiteX0" fmla="*/ 0 w 4563837"/>
              <a:gd name="connsiteY0" fmla="*/ 22845 h 343062"/>
              <a:gd name="connsiteX1" fmla="*/ 4563837 w 4563837"/>
              <a:gd name="connsiteY1" fmla="*/ 0 h 343062"/>
              <a:gd name="connsiteX2" fmla="*/ 4534830 w 4563837"/>
              <a:gd name="connsiteY2" fmla="*/ 315210 h 343062"/>
              <a:gd name="connsiteX3" fmla="*/ 27485 w 4563837"/>
              <a:gd name="connsiteY3" fmla="*/ 343062 h 343062"/>
              <a:gd name="connsiteX4" fmla="*/ 0 w 4563837"/>
              <a:gd name="connsiteY4" fmla="*/ 22845 h 343062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34830 w 4563837"/>
              <a:gd name="connsiteY2" fmla="*/ 315210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12005 w 4563837"/>
              <a:gd name="connsiteY2" fmla="*/ 328662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2315"/>
              <a:gd name="connsiteY0" fmla="*/ 30917 h 340372"/>
              <a:gd name="connsiteX1" fmla="*/ 4562315 w 4562315"/>
              <a:gd name="connsiteY1" fmla="*/ 0 h 340372"/>
              <a:gd name="connsiteX2" fmla="*/ 4512005 w 4562315"/>
              <a:gd name="connsiteY2" fmla="*/ 336734 h 340372"/>
              <a:gd name="connsiteX3" fmla="*/ 32050 w 4562315"/>
              <a:gd name="connsiteY3" fmla="*/ 340372 h 340372"/>
              <a:gd name="connsiteX4" fmla="*/ 0 w 4562315"/>
              <a:gd name="connsiteY4" fmla="*/ 30917 h 34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2315" h="340372">
                <a:moveTo>
                  <a:pt x="0" y="30917"/>
                </a:moveTo>
                <a:lnTo>
                  <a:pt x="4562315" y="0"/>
                </a:lnTo>
                <a:lnTo>
                  <a:pt x="4512005" y="336734"/>
                </a:lnTo>
                <a:lnTo>
                  <a:pt x="32050" y="340372"/>
                </a:lnTo>
                <a:lnTo>
                  <a:pt x="0" y="309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Freeform 19"/>
          <p:cNvSpPr/>
          <p:nvPr/>
        </p:nvSpPr>
        <p:spPr bwMode="gray">
          <a:xfrm>
            <a:off x="6673851" y="6324681"/>
            <a:ext cx="1569095" cy="20002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0581" h="323214">
                <a:moveTo>
                  <a:pt x="379208" y="-1"/>
                </a:moveTo>
                <a:lnTo>
                  <a:pt x="4545802" y="53258"/>
                </a:lnTo>
                <a:lnTo>
                  <a:pt x="4670581" y="310948"/>
                </a:lnTo>
                <a:lnTo>
                  <a:pt x="0" y="323214"/>
                </a:lnTo>
                <a:lnTo>
                  <a:pt x="379208" y="-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Freeform 20"/>
          <p:cNvSpPr/>
          <p:nvPr/>
        </p:nvSpPr>
        <p:spPr bwMode="gray">
          <a:xfrm>
            <a:off x="8224171" y="6353256"/>
            <a:ext cx="3290141" cy="16668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9574" h="269345">
                <a:moveTo>
                  <a:pt x="0" y="-1"/>
                </a:moveTo>
                <a:lnTo>
                  <a:pt x="5289574" y="22476"/>
                </a:lnTo>
                <a:lnTo>
                  <a:pt x="4715043" y="237841"/>
                </a:lnTo>
                <a:lnTo>
                  <a:pt x="90402" y="269345"/>
                </a:lnTo>
                <a:lnTo>
                  <a:pt x="0" y="-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Freeform 21"/>
          <p:cNvSpPr/>
          <p:nvPr/>
        </p:nvSpPr>
        <p:spPr bwMode="gray">
          <a:xfrm>
            <a:off x="11223081" y="6360400"/>
            <a:ext cx="791120" cy="149573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3982" h="241689">
                <a:moveTo>
                  <a:pt x="2696066" y="0"/>
                </a:moveTo>
                <a:lnTo>
                  <a:pt x="5883982" y="7086"/>
                </a:lnTo>
                <a:lnTo>
                  <a:pt x="3066102" y="241689"/>
                </a:lnTo>
                <a:lnTo>
                  <a:pt x="0" y="238564"/>
                </a:lnTo>
                <a:lnTo>
                  <a:pt x="269606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Freeform 22"/>
          <p:cNvSpPr/>
          <p:nvPr/>
        </p:nvSpPr>
        <p:spPr bwMode="gray">
          <a:xfrm>
            <a:off x="10883358" y="6362781"/>
            <a:ext cx="1307596" cy="49521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  <a:gd name="connsiteX0" fmla="*/ 783321 w 5883982"/>
              <a:gd name="connsiteY0" fmla="*/ 0 h 238076"/>
              <a:gd name="connsiteX1" fmla="*/ 5883982 w 5883982"/>
              <a:gd name="connsiteY1" fmla="*/ 3473 h 238076"/>
              <a:gd name="connsiteX2" fmla="*/ 3066102 w 5883982"/>
              <a:gd name="connsiteY2" fmla="*/ 238076 h 238076"/>
              <a:gd name="connsiteX3" fmla="*/ 0 w 5883982"/>
              <a:gd name="connsiteY3" fmla="*/ 234951 h 238076"/>
              <a:gd name="connsiteX4" fmla="*/ 783321 w 5883982"/>
              <a:gd name="connsiteY4" fmla="*/ 0 h 238076"/>
              <a:gd name="connsiteX0" fmla="*/ 736088 w 5836749"/>
              <a:gd name="connsiteY0" fmla="*/ 0 h 238076"/>
              <a:gd name="connsiteX1" fmla="*/ 5836749 w 5836749"/>
              <a:gd name="connsiteY1" fmla="*/ 3473 h 238076"/>
              <a:gd name="connsiteX2" fmla="*/ 3018869 w 5836749"/>
              <a:gd name="connsiteY2" fmla="*/ 238076 h 238076"/>
              <a:gd name="connsiteX3" fmla="*/ 0 w 5836749"/>
              <a:gd name="connsiteY3" fmla="*/ 234951 h 238076"/>
              <a:gd name="connsiteX4" fmla="*/ 736088 w 5836749"/>
              <a:gd name="connsiteY4" fmla="*/ 0 h 238076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9725290 w 9725290"/>
              <a:gd name="connsiteY2" fmla="*/ 234464 h 234951"/>
              <a:gd name="connsiteX3" fmla="*/ 0 w 9725290"/>
              <a:gd name="connsiteY3" fmla="*/ 234951 h 234951"/>
              <a:gd name="connsiteX4" fmla="*/ 736088 w 9725290"/>
              <a:gd name="connsiteY4" fmla="*/ 0 h 234951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7111899 w 9725290"/>
              <a:gd name="connsiteY2" fmla="*/ 75858 h 234951"/>
              <a:gd name="connsiteX3" fmla="*/ 9725290 w 9725290"/>
              <a:gd name="connsiteY3" fmla="*/ 234464 h 234951"/>
              <a:gd name="connsiteX4" fmla="*/ 0 w 9725290"/>
              <a:gd name="connsiteY4" fmla="*/ 234951 h 234951"/>
              <a:gd name="connsiteX5" fmla="*/ 736088 w 9725290"/>
              <a:gd name="connsiteY5" fmla="*/ 0 h 234951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709463 w 9725290"/>
              <a:gd name="connsiteY2" fmla="*/ 0 h 368609"/>
              <a:gd name="connsiteX3" fmla="*/ 9725290 w 9725290"/>
              <a:gd name="connsiteY3" fmla="*/ 368122 h 368609"/>
              <a:gd name="connsiteX4" fmla="*/ 0 w 9725290"/>
              <a:gd name="connsiteY4" fmla="*/ 368609 h 368609"/>
              <a:gd name="connsiteX5" fmla="*/ 736088 w 9725290"/>
              <a:gd name="connsiteY5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7843941 w 9725290"/>
              <a:gd name="connsiteY2" fmla="*/ 63216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718680 w 9725290"/>
              <a:gd name="connsiteY1" fmla="*/ 135325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25290" h="368609">
                <a:moveTo>
                  <a:pt x="736088" y="133658"/>
                </a:moveTo>
                <a:lnTo>
                  <a:pt x="5718680" y="135325"/>
                </a:lnTo>
                <a:lnTo>
                  <a:pt x="9071878" y="1807"/>
                </a:lnTo>
                <a:lnTo>
                  <a:pt x="9709463" y="0"/>
                </a:lnTo>
                <a:lnTo>
                  <a:pt x="9725290" y="368122"/>
                </a:lnTo>
                <a:lnTo>
                  <a:pt x="0" y="368609"/>
                </a:lnTo>
                <a:lnTo>
                  <a:pt x="736088" y="13365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97536" y="6583680"/>
            <a:ext cx="284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6904CFA8-6D8A-4B6E-AE2D-7C0E4C9955D7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3560064" y="6583680"/>
            <a:ext cx="6705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11070336" y="6583680"/>
            <a:ext cx="609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7947A4B6-CD23-4A38-9348-4D2EE33272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15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tx2"/>
        </a:buClr>
        <a:buSzPct val="90000"/>
        <a:buFont typeface="Wingdings 3" pitchFamily="18" charset="2"/>
        <a:buChar char="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SzPct val="90000"/>
        <a:buFont typeface="Wingdings 3" pitchFamily="18" charset="2"/>
        <a:buChar char="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90000"/>
        <a:buFont typeface="Wingdings 3" pitchFamily="18" charset="2"/>
        <a:buChar char="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4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5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FF4D7-E9C2-E9B9-8D6F-6D9B13433E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우주궤도역학 </a:t>
            </a:r>
            <a:r>
              <a:rPr lang="en-US" altLang="ko-KR" dirty="0"/>
              <a:t>Term Project 2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167394B-F782-63DF-A8C2-88471087EB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8965" y="5364776"/>
            <a:ext cx="8583168" cy="594360"/>
          </a:xfrm>
        </p:spPr>
        <p:txBody>
          <a:bodyPr/>
          <a:lstStyle/>
          <a:p>
            <a:pPr algn="r"/>
            <a:r>
              <a:rPr lang="en-US" altLang="ko-KR" dirty="0"/>
              <a:t>21011269  </a:t>
            </a:r>
            <a:r>
              <a:rPr lang="ko-KR" altLang="en-US" dirty="0"/>
              <a:t>임성민</a:t>
            </a:r>
          </a:p>
        </p:txBody>
      </p:sp>
    </p:spTree>
    <p:extLst>
      <p:ext uri="{BB962C8B-B14F-4D97-AF65-F5344CB8AC3E}">
        <p14:creationId xmlns:p14="http://schemas.microsoft.com/office/powerpoint/2010/main" val="2241185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AD6448-2A0F-EB10-1D75-350583B56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GPS</a:t>
            </a:r>
            <a:endParaRPr lang="ko-KR" altLang="en-US" dirty="0"/>
          </a:p>
        </p:txBody>
      </p:sp>
      <p:pic>
        <p:nvPicPr>
          <p:cNvPr id="5" name="내용 개체 틀 4" descr="세계, 지도, 텍스트이(가) 표시된 사진&#10;&#10;자동 생성된 설명">
            <a:extLst>
              <a:ext uri="{FF2B5EF4-FFF2-40B4-BE49-F238E27FC236}">
                <a16:creationId xmlns:a16="http://schemas.microsoft.com/office/drawing/2014/main" id="{B4A289F8-4647-67AB-D337-8619A5BDF8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55" y="1659755"/>
            <a:ext cx="5307220" cy="2523878"/>
          </a:xfrm>
        </p:spPr>
      </p:pic>
      <p:pic>
        <p:nvPicPr>
          <p:cNvPr id="9" name="그림 8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AED879DD-F04C-128D-52A3-D501F8AEB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037" y="1475089"/>
            <a:ext cx="3603160" cy="22389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190B24-B25E-4D97-3430-357D6B49292A}"/>
              </a:ext>
            </a:extLst>
          </p:cNvPr>
          <p:cNvSpPr txBox="1"/>
          <p:nvPr/>
        </p:nvSpPr>
        <p:spPr>
          <a:xfrm>
            <a:off x="2575249" y="1290423"/>
            <a:ext cx="2995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GMAT</a:t>
            </a:r>
            <a:endParaRPr lang="ko-KR" altLang="en-US" dirty="0"/>
          </a:p>
        </p:txBody>
      </p:sp>
      <p:pic>
        <p:nvPicPr>
          <p:cNvPr id="12" name="그림 11" descr="도표, 원, 텍스트, 라인이(가) 표시된 사진&#10;&#10;자동 생성된 설명">
            <a:extLst>
              <a:ext uri="{FF2B5EF4-FFF2-40B4-BE49-F238E27FC236}">
                <a16:creationId xmlns:a16="http://schemas.microsoft.com/office/drawing/2014/main" id="{53C44F3B-7AB0-39C1-5A5E-DECC14B4DD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423" y="3902392"/>
            <a:ext cx="3252388" cy="23353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AFFB041-637D-62F2-F0A8-50DEEB74B194}"/>
              </a:ext>
            </a:extLst>
          </p:cNvPr>
          <p:cNvSpPr txBox="1"/>
          <p:nvPr/>
        </p:nvSpPr>
        <p:spPr>
          <a:xfrm>
            <a:off x="7889328" y="977573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dirty="0">
                <a:effectLst/>
                <a:latin typeface="Menlo"/>
              </a:rPr>
              <a:t>Trimble GNSS planning</a:t>
            </a:r>
          </a:p>
        </p:txBody>
      </p:sp>
    </p:spTree>
    <p:extLst>
      <p:ext uri="{BB962C8B-B14F-4D97-AF65-F5344CB8AC3E}">
        <p14:creationId xmlns:p14="http://schemas.microsoft.com/office/powerpoint/2010/main" val="641440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0C99860-B1E2-A498-5021-AA617181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/>
          <a:lstStyle/>
          <a:p>
            <a:r>
              <a:rPr lang="en-US" altLang="ko-KR" dirty="0"/>
              <a:t>GPS </a:t>
            </a:r>
            <a:r>
              <a:rPr lang="en-US" altLang="ko-KR" sz="3200" dirty="0"/>
              <a:t>(</a:t>
            </a:r>
            <a:r>
              <a:rPr lang="en-US" altLang="ko-KR" sz="3200" dirty="0" err="1"/>
              <a:t>matlab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pic>
        <p:nvPicPr>
          <p:cNvPr id="6" name="그림 5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4EA78D1B-8184-46C2-CB5E-BF502D263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23" y="1252728"/>
            <a:ext cx="4250270" cy="3739933"/>
          </a:xfrm>
          <a:prstGeom prst="rect">
            <a:avLst/>
          </a:prstGeom>
        </p:spPr>
      </p:pic>
      <p:pic>
        <p:nvPicPr>
          <p:cNvPr id="8" name="그림 7" descr="텍스트, 스크린샷, 도표, 원이(가) 표시된 사진&#10;&#10;자동 생성된 설명">
            <a:extLst>
              <a:ext uri="{FF2B5EF4-FFF2-40B4-BE49-F238E27FC236}">
                <a16:creationId xmlns:a16="http://schemas.microsoft.com/office/drawing/2014/main" id="{A5DB6B03-85AD-68AE-3340-7ED552D86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654" y="1252728"/>
            <a:ext cx="4082753" cy="359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442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A3C58C-F16C-7F75-7B12-9CECCB359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QZSS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B50476-08A7-33FE-1453-EE2405D7EB6B}"/>
              </a:ext>
            </a:extLst>
          </p:cNvPr>
          <p:cNvSpPr txBox="1"/>
          <p:nvPr/>
        </p:nvSpPr>
        <p:spPr>
          <a:xfrm>
            <a:off x="7889328" y="977573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dirty="0">
                <a:effectLst/>
                <a:latin typeface="Menlo"/>
              </a:rPr>
              <a:t>Trimble GNSS planning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9F7510-A925-7102-4778-81E63E9401F9}"/>
              </a:ext>
            </a:extLst>
          </p:cNvPr>
          <p:cNvSpPr txBox="1"/>
          <p:nvPr/>
        </p:nvSpPr>
        <p:spPr>
          <a:xfrm>
            <a:off x="2575249" y="1290423"/>
            <a:ext cx="2995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GMAT</a:t>
            </a:r>
            <a:endParaRPr lang="ko-KR" altLang="en-US" dirty="0"/>
          </a:p>
        </p:txBody>
      </p:sp>
      <p:pic>
        <p:nvPicPr>
          <p:cNvPr id="8" name="그림 7" descr="세계, 지구, 지도, 아틀라스이(가) 표시된 사진&#10;&#10;자동 생성된 설명">
            <a:extLst>
              <a:ext uri="{FF2B5EF4-FFF2-40B4-BE49-F238E27FC236}">
                <a16:creationId xmlns:a16="http://schemas.microsoft.com/office/drawing/2014/main" id="{E3D68F18-4A5A-6279-DE25-68EED1AF8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45" y="1659755"/>
            <a:ext cx="5287498" cy="2523878"/>
          </a:xfrm>
          <a:prstGeom prst="rect">
            <a:avLst/>
          </a:prstGeom>
        </p:spPr>
      </p:pic>
      <p:pic>
        <p:nvPicPr>
          <p:cNvPr id="11" name="그림 10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5194216A-AFA4-F8DB-7DA2-470944688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037" y="1475089"/>
            <a:ext cx="3603160" cy="2238949"/>
          </a:xfrm>
          <a:prstGeom prst="rect">
            <a:avLst/>
          </a:prstGeom>
        </p:spPr>
      </p:pic>
      <p:pic>
        <p:nvPicPr>
          <p:cNvPr id="12" name="그림 11" descr="도표, 원, 텍스트, 라인이(가) 표시된 사진&#10;&#10;자동 생성된 설명">
            <a:extLst>
              <a:ext uri="{FF2B5EF4-FFF2-40B4-BE49-F238E27FC236}">
                <a16:creationId xmlns:a16="http://schemas.microsoft.com/office/drawing/2014/main" id="{75C10C55-C8FE-CCD0-B726-0AA0528FC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423" y="3902392"/>
            <a:ext cx="3252388" cy="2335321"/>
          </a:xfrm>
          <a:prstGeom prst="rect">
            <a:avLst/>
          </a:prstGeom>
        </p:spPr>
      </p:pic>
      <p:pic>
        <p:nvPicPr>
          <p:cNvPr id="14" name="그림 13" descr="지도, 텍스트, 아틀라스, 세계이(가) 표시된 사진&#10;&#10;자동 생성된 설명">
            <a:extLst>
              <a:ext uri="{FF2B5EF4-FFF2-40B4-BE49-F238E27FC236}">
                <a16:creationId xmlns:a16="http://schemas.microsoft.com/office/drawing/2014/main" id="{C508A0F8-AA7C-5942-4A61-9F0D4F492B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037" y="1475088"/>
            <a:ext cx="3603160" cy="2238949"/>
          </a:xfrm>
          <a:prstGeom prst="rect">
            <a:avLst/>
          </a:prstGeom>
        </p:spPr>
      </p:pic>
      <p:pic>
        <p:nvPicPr>
          <p:cNvPr id="16" name="그림 15" descr="도표, 원, 라인, 텍스트이(가) 표시된 사진&#10;&#10;자동 생성된 설명">
            <a:extLst>
              <a:ext uri="{FF2B5EF4-FFF2-40B4-BE49-F238E27FC236}">
                <a16:creationId xmlns:a16="http://schemas.microsoft.com/office/drawing/2014/main" id="{A516C430-D7BB-0672-AC1A-B59DFB7D1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884" y="3902391"/>
            <a:ext cx="3311927" cy="233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6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 descr="텍스트, 스크린샷, 그래프, 도표이(가) 표시된 사진&#10;&#10;자동 생성된 설명">
            <a:extLst>
              <a:ext uri="{FF2B5EF4-FFF2-40B4-BE49-F238E27FC236}">
                <a16:creationId xmlns:a16="http://schemas.microsoft.com/office/drawing/2014/main" id="{046E086D-4675-DF26-0B29-AD4B2EC663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24" y="1252728"/>
            <a:ext cx="4250270" cy="3739933"/>
          </a:xfr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4C28EBBA-863F-C792-5BFD-0F4F5C069D4C}"/>
              </a:ext>
            </a:extLst>
          </p:cNvPr>
          <p:cNvSpPr txBox="1">
            <a:spLocks/>
          </p:cNvSpPr>
          <p:nvPr/>
        </p:nvSpPr>
        <p:spPr bwMode="gray">
          <a:xfrm>
            <a:off x="2286000" y="26212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QZSS </a:t>
            </a:r>
            <a:r>
              <a:rPr lang="en-US" altLang="ko-KR" sz="3200" dirty="0"/>
              <a:t>(</a:t>
            </a:r>
            <a:r>
              <a:rPr lang="en-US" altLang="ko-KR" sz="3200" dirty="0" err="1"/>
              <a:t>matlab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pic>
        <p:nvPicPr>
          <p:cNvPr id="10" name="그림 9" descr="텍스트, 도표, 스크린샷, 원이(가) 표시된 사진&#10;&#10;자동 생성된 설명">
            <a:extLst>
              <a:ext uri="{FF2B5EF4-FFF2-40B4-BE49-F238E27FC236}">
                <a16:creationId xmlns:a16="http://schemas.microsoft.com/office/drawing/2014/main" id="{E530BDF7-2CBB-A1F1-ADE3-5E283DB28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060" y="1247202"/>
            <a:ext cx="4174029" cy="373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3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ECCC72-46F6-8B41-8873-01BA240CC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BDS</a:t>
            </a:r>
            <a:endParaRPr lang="ko-KR" altLang="en-US" dirty="0"/>
          </a:p>
        </p:txBody>
      </p:sp>
      <p:pic>
        <p:nvPicPr>
          <p:cNvPr id="4" name="그림 3" descr="도표, 원, 텍스트, 라인이(가) 표시된 사진&#10;&#10;자동 생성된 설명">
            <a:extLst>
              <a:ext uri="{FF2B5EF4-FFF2-40B4-BE49-F238E27FC236}">
                <a16:creationId xmlns:a16="http://schemas.microsoft.com/office/drawing/2014/main" id="{C18E7725-F584-4C31-9A98-FFC6B73A6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423" y="3902392"/>
            <a:ext cx="3252388" cy="2335321"/>
          </a:xfrm>
          <a:prstGeom prst="rect">
            <a:avLst/>
          </a:prstGeom>
        </p:spPr>
      </p:pic>
      <p:pic>
        <p:nvPicPr>
          <p:cNvPr id="5" name="그림 4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C8A4C715-F600-F6D6-9836-EBB5E4127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037" y="1475089"/>
            <a:ext cx="3603160" cy="2238949"/>
          </a:xfrm>
          <a:prstGeom prst="rect">
            <a:avLst/>
          </a:prstGeom>
        </p:spPr>
      </p:pic>
      <p:pic>
        <p:nvPicPr>
          <p:cNvPr id="6" name="그림 5" descr="세계, 지구, 지도, 아틀라스이(가) 표시된 사진&#10;&#10;자동 생성된 설명">
            <a:extLst>
              <a:ext uri="{FF2B5EF4-FFF2-40B4-BE49-F238E27FC236}">
                <a16:creationId xmlns:a16="http://schemas.microsoft.com/office/drawing/2014/main" id="{7AB3E936-5DDA-6F1A-E70A-9174AAAD2B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45" y="1659755"/>
            <a:ext cx="5287498" cy="2523878"/>
          </a:xfrm>
          <a:prstGeom prst="rect">
            <a:avLst/>
          </a:prstGeom>
        </p:spPr>
      </p:pic>
      <p:pic>
        <p:nvPicPr>
          <p:cNvPr id="8" name="그림 7" descr="세계, 지구, 지도, 텍스트이(가) 표시된 사진&#10;&#10;자동 생성된 설명">
            <a:extLst>
              <a:ext uri="{FF2B5EF4-FFF2-40B4-BE49-F238E27FC236}">
                <a16:creationId xmlns:a16="http://schemas.microsoft.com/office/drawing/2014/main" id="{59AC450D-2441-ADC2-A525-8314E2ED36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46" y="1659754"/>
            <a:ext cx="5287498" cy="2523877"/>
          </a:xfrm>
          <a:prstGeom prst="rect">
            <a:avLst/>
          </a:prstGeom>
        </p:spPr>
      </p:pic>
      <p:pic>
        <p:nvPicPr>
          <p:cNvPr id="12" name="그림 11" descr="지도, 텍스트, 아틀라스, 세계이(가) 표시된 사진&#10;&#10;자동 생성된 설명">
            <a:extLst>
              <a:ext uri="{FF2B5EF4-FFF2-40B4-BE49-F238E27FC236}">
                <a16:creationId xmlns:a16="http://schemas.microsoft.com/office/drawing/2014/main" id="{ACA80694-FCE8-0456-3FB8-00BB637C6D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036" y="1428482"/>
            <a:ext cx="3603160" cy="2238950"/>
          </a:xfrm>
          <a:prstGeom prst="rect">
            <a:avLst/>
          </a:prstGeom>
        </p:spPr>
      </p:pic>
      <p:pic>
        <p:nvPicPr>
          <p:cNvPr id="14" name="그림 13" descr="원, 도표, 스크린샷, 라인이(가) 표시된 사진&#10;&#10;자동 생성된 설명">
            <a:extLst>
              <a:ext uri="{FF2B5EF4-FFF2-40B4-BE49-F238E27FC236}">
                <a16:creationId xmlns:a16="http://schemas.microsoft.com/office/drawing/2014/main" id="{3D7E2763-9DBE-0875-D9D4-EDCEA64769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036" y="3926806"/>
            <a:ext cx="3427775" cy="231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75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09E3E7C-F9B7-3DAA-FFF9-63E0BD3A4E2D}"/>
              </a:ext>
            </a:extLst>
          </p:cNvPr>
          <p:cNvSpPr txBox="1">
            <a:spLocks/>
          </p:cNvSpPr>
          <p:nvPr/>
        </p:nvSpPr>
        <p:spPr bwMode="gray">
          <a:xfrm>
            <a:off x="2286000" y="26212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BDS </a:t>
            </a:r>
            <a:r>
              <a:rPr lang="en-US" altLang="ko-KR" sz="3200" dirty="0"/>
              <a:t>(</a:t>
            </a:r>
            <a:r>
              <a:rPr lang="en-US" altLang="ko-KR" sz="3200" dirty="0" err="1"/>
              <a:t>matlab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pic>
        <p:nvPicPr>
          <p:cNvPr id="5" name="그림 4" descr="텍스트, 스크린샷, 도표, 원이(가) 표시된 사진&#10;&#10;자동 생성된 설명">
            <a:extLst>
              <a:ext uri="{FF2B5EF4-FFF2-40B4-BE49-F238E27FC236}">
                <a16:creationId xmlns:a16="http://schemas.microsoft.com/office/drawing/2014/main" id="{82DF9E16-D2B8-44D0-A9E7-7B8DC6F1C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654" y="1252728"/>
            <a:ext cx="4082753" cy="3599366"/>
          </a:xfrm>
          <a:prstGeom prst="rect">
            <a:avLst/>
          </a:prstGeom>
        </p:spPr>
      </p:pic>
      <p:pic>
        <p:nvPicPr>
          <p:cNvPr id="8" name="그림 7" descr="텍스트, 도표, 스크린샷, 그래프이(가) 표시된 사진&#10;&#10;자동 생성된 설명">
            <a:extLst>
              <a:ext uri="{FF2B5EF4-FFF2-40B4-BE49-F238E27FC236}">
                <a16:creationId xmlns:a16="http://schemas.microsoft.com/office/drawing/2014/main" id="{7312C3A7-234C-7963-FBB2-5D84F113D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654" y="1252728"/>
            <a:ext cx="4082753" cy="3710211"/>
          </a:xfrm>
          <a:prstGeom prst="rect">
            <a:avLst/>
          </a:prstGeom>
        </p:spPr>
      </p:pic>
      <p:pic>
        <p:nvPicPr>
          <p:cNvPr id="10" name="그림 9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CAE48581-ABA9-A462-A9B4-C2F0DDD107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01" y="1189468"/>
            <a:ext cx="4250270" cy="383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43486"/>
      </p:ext>
    </p:extLst>
  </p:cSld>
  <p:clrMapOvr>
    <a:masterClrMapping/>
  </p:clrMapOvr>
</p:sld>
</file>

<file path=ppt/theme/theme1.xml><?xml version="1.0" encoding="utf-8"?>
<a:theme xmlns:a="http://schemas.openxmlformats.org/drawingml/2006/main" name="New_Education02">
  <a:themeElements>
    <a:clrScheme name="Education02">
      <a:dk1>
        <a:srgbClr val="000000"/>
      </a:dk1>
      <a:lt1>
        <a:srgbClr val="FFFFFF"/>
      </a:lt1>
      <a:dk2>
        <a:srgbClr val="006699"/>
      </a:dk2>
      <a:lt2>
        <a:srgbClr val="ECF0ED"/>
      </a:lt2>
      <a:accent1>
        <a:srgbClr val="DF3939"/>
      </a:accent1>
      <a:accent2>
        <a:srgbClr val="F0A73C"/>
      </a:accent2>
      <a:accent3>
        <a:srgbClr val="21A6C5"/>
      </a:accent3>
      <a:accent4>
        <a:srgbClr val="BEC936"/>
      </a:accent4>
      <a:accent5>
        <a:srgbClr val="ECB0B0"/>
      </a:accent5>
      <a:accent6>
        <a:srgbClr val="C1C1C1"/>
      </a:accent6>
      <a:hlink>
        <a:srgbClr val="0099CC"/>
      </a:hlink>
      <a:folHlink>
        <a:srgbClr val="D361AA"/>
      </a:folHlink>
    </a:clrScheme>
    <a:fontScheme name="Education02">
      <a:majorFont>
        <a:latin typeface="Corbel"/>
        <a:ea typeface=""/>
        <a:cs typeface=""/>
        <a:font script="Jpan" typeface="HG丸ｺﾞｼｯｸM-PRO"/>
        <a:font script="Hang" typeface="맑은 고딕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ndara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ducation02">
      <a:fillStyleLst>
        <a:solidFill>
          <a:schemeClr val="phClr"/>
        </a:solidFill>
        <a:solidFill>
          <a:schemeClr val="phClr">
            <a:tint val="60000"/>
            <a:satMod val="150000"/>
          </a:schemeClr>
        </a:solidFill>
        <a:gradFill rotWithShape="1">
          <a:gsLst>
            <a:gs pos="0">
              <a:schemeClr val="phClr">
                <a:shade val="100000"/>
                <a:satMod val="100000"/>
              </a:schemeClr>
            </a:gs>
            <a:gs pos="100000">
              <a:schemeClr val="phClr">
                <a:shade val="70000"/>
                <a:satMod val="12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innerShdw blurRad="127000" dist="25400" dir="13500000">
              <a:srgbClr val="000000">
                <a:alpha val="80000"/>
              </a:srgbClr>
            </a:innerShdw>
          </a:effectLst>
        </a:effectStyle>
        <a:effectStyle>
          <a:effectLst>
            <a:innerShdw blurRad="254000" dist="25400" dir="13500000">
              <a:srgbClr val="000000">
                <a:alpha val="80000"/>
              </a:srgbClr>
            </a:innerShdw>
          </a:effectLst>
        </a:effectStyle>
        <a:effectStyle>
          <a:effectLst>
            <a:outerShdw blurRad="50800" dist="508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soft" dir="b">
              <a:rot lat="0" lon="0" rev="9000000"/>
            </a:lightRig>
          </a:scene3d>
          <a:sp3d contourW="35560" prstMaterial="matte">
            <a:bevelT w="4445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20000"/>
              </a:schemeClr>
            </a:gs>
            <a:gs pos="100000">
              <a:schemeClr val="phClr">
                <a:tint val="70000"/>
                <a:shade val="100000"/>
                <a:satMod val="3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8000"/>
                <a:satMod val="200000"/>
              </a:schemeClr>
            </a:gs>
            <a:gs pos="100000">
              <a:schemeClr val="phClr">
                <a:shade val="86000"/>
                <a:satMod val="140000"/>
                <a:lumMod val="90000"/>
              </a:schemeClr>
            </a:gs>
          </a:gsLst>
          <a:lin ang="33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TM10237559[[fn=교육 테마]]</Template>
  <TotalTime>24</TotalTime>
  <Words>29</Words>
  <Application>Microsoft Office PowerPoint</Application>
  <PresentationFormat>와이드스크린</PresentationFormat>
  <Paragraphs>12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Menlo</vt:lpstr>
      <vt:lpstr>Arial</vt:lpstr>
      <vt:lpstr>Candara</vt:lpstr>
      <vt:lpstr>Corbel</vt:lpstr>
      <vt:lpstr>Wingdings 3</vt:lpstr>
      <vt:lpstr>New_Education02</vt:lpstr>
      <vt:lpstr>우주궤도역학 Term Project 2</vt:lpstr>
      <vt:lpstr>GPS</vt:lpstr>
      <vt:lpstr>GPS (matlab)</vt:lpstr>
      <vt:lpstr>QZSS</vt:lpstr>
      <vt:lpstr>PowerPoint 프레젠테이션</vt:lpstr>
      <vt:lpstr>BDS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우주궤도역학 Term Project 2</dc:title>
  <dc:creator>임성민</dc:creator>
  <cp:lastModifiedBy>임성민</cp:lastModifiedBy>
  <cp:revision>1</cp:revision>
  <dcterms:created xsi:type="dcterms:W3CDTF">2023-06-22T14:32:39Z</dcterms:created>
  <dcterms:modified xsi:type="dcterms:W3CDTF">2023-06-22T14:57:29Z</dcterms:modified>
</cp:coreProperties>
</file>